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478" r:id="rId6"/>
    <p:sldId id="477" r:id="rId7"/>
    <p:sldId id="441" r:id="rId8"/>
    <p:sldId id="450" r:id="rId9"/>
    <p:sldId id="472" r:id="rId10"/>
    <p:sldId id="461" r:id="rId11"/>
    <p:sldId id="462" r:id="rId12"/>
    <p:sldId id="415" r:id="rId13"/>
    <p:sldId id="417" r:id="rId14"/>
    <p:sldId id="476" r:id="rId15"/>
    <p:sldId id="475" r:id="rId16"/>
    <p:sldId id="474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305A9-BDE0-FA4E-9795-7DD2E7088C67}" v="24" dt="2021-11-17T10:37:08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5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 Monsen" userId="c616ca36-e85d-4336-b701-a6a6fbba0d1f" providerId="ADAL" clId="{8E5C6864-1012-4291-BFED-9BD35F261AE8}"/>
    <pc:docChg chg="undo custSel addSld delSld modSld sldOrd">
      <pc:chgData name="Tor Monsen" userId="c616ca36-e85d-4336-b701-a6a6fbba0d1f" providerId="ADAL" clId="{8E5C6864-1012-4291-BFED-9BD35F261AE8}" dt="2021-11-18T07:00:45.094" v="524" actId="20577"/>
      <pc:docMkLst>
        <pc:docMk/>
      </pc:docMkLst>
      <pc:sldChg chg="modSp mod">
        <pc:chgData name="Tor Monsen" userId="c616ca36-e85d-4336-b701-a6a6fbba0d1f" providerId="ADAL" clId="{8E5C6864-1012-4291-BFED-9BD35F261AE8}" dt="2021-11-18T06:14:26.843" v="43" actId="20577"/>
        <pc:sldMkLst>
          <pc:docMk/>
          <pc:sldMk cId="876412538" sldId="256"/>
        </pc:sldMkLst>
        <pc:spChg chg="mod">
          <ac:chgData name="Tor Monsen" userId="c616ca36-e85d-4336-b701-a6a6fbba0d1f" providerId="ADAL" clId="{8E5C6864-1012-4291-BFED-9BD35F261AE8}" dt="2021-11-18T06:14:26.843" v="43" actId="20577"/>
          <ac:spMkLst>
            <pc:docMk/>
            <pc:sldMk cId="876412538" sldId="256"/>
            <ac:spMk id="3" creationId="{00000000-0000-0000-0000-000000000000}"/>
          </ac:spMkLst>
        </pc:spChg>
      </pc:sldChg>
      <pc:sldChg chg="ord">
        <pc:chgData name="Tor Monsen" userId="c616ca36-e85d-4336-b701-a6a6fbba0d1f" providerId="ADAL" clId="{8E5C6864-1012-4291-BFED-9BD35F261AE8}" dt="2021-11-18T06:26:18.581" v="343"/>
        <pc:sldMkLst>
          <pc:docMk/>
          <pc:sldMk cId="544107956" sldId="417"/>
        </pc:sldMkLst>
      </pc:sldChg>
      <pc:sldChg chg="del">
        <pc:chgData name="Tor Monsen" userId="c616ca36-e85d-4336-b701-a6a6fbba0d1f" providerId="ADAL" clId="{8E5C6864-1012-4291-BFED-9BD35F261AE8}" dt="2021-11-18T06:23:45.692" v="335" actId="2696"/>
        <pc:sldMkLst>
          <pc:docMk/>
          <pc:sldMk cId="2319295050" sldId="436"/>
        </pc:sldMkLst>
      </pc:sldChg>
      <pc:sldChg chg="addSp delSp modSp mod ord modClrScheme chgLayout">
        <pc:chgData name="Tor Monsen" userId="c616ca36-e85d-4336-b701-a6a6fbba0d1f" providerId="ADAL" clId="{8E5C6864-1012-4291-BFED-9BD35F261AE8}" dt="2021-11-18T06:57:34.629" v="431" actId="26606"/>
        <pc:sldMkLst>
          <pc:docMk/>
          <pc:sldMk cId="1698368197" sldId="441"/>
        </pc:sldMkLst>
        <pc:spChg chg="mod">
          <ac:chgData name="Tor Monsen" userId="c616ca36-e85d-4336-b701-a6a6fbba0d1f" providerId="ADAL" clId="{8E5C6864-1012-4291-BFED-9BD35F261AE8}" dt="2021-11-18T06:57:34.629" v="431" actId="26606"/>
          <ac:spMkLst>
            <pc:docMk/>
            <pc:sldMk cId="1698368197" sldId="441"/>
            <ac:spMk id="2" creationId="{5BB87BD7-41ED-44CA-B027-362430524323}"/>
          </ac:spMkLst>
        </pc:spChg>
        <pc:spChg chg="mod">
          <ac:chgData name="Tor Monsen" userId="c616ca36-e85d-4336-b701-a6a6fbba0d1f" providerId="ADAL" clId="{8E5C6864-1012-4291-BFED-9BD35F261AE8}" dt="2021-11-18T06:57:34.629" v="431" actId="26606"/>
          <ac:spMkLst>
            <pc:docMk/>
            <pc:sldMk cId="1698368197" sldId="441"/>
            <ac:spMk id="3" creationId="{18242DBC-4502-4885-B421-B1CB1D081D2A}"/>
          </ac:spMkLst>
        </pc:spChg>
        <pc:spChg chg="del">
          <ac:chgData name="Tor Monsen" userId="c616ca36-e85d-4336-b701-a6a6fbba0d1f" providerId="ADAL" clId="{8E5C6864-1012-4291-BFED-9BD35F261AE8}" dt="2021-11-18T06:57:34.629" v="431" actId="26606"/>
          <ac:spMkLst>
            <pc:docMk/>
            <pc:sldMk cId="1698368197" sldId="441"/>
            <ac:spMk id="4" creationId="{84AC5C6E-E95C-4E45-A36D-16448D402B1C}"/>
          </ac:spMkLst>
        </pc:spChg>
        <pc:picChg chg="add mod">
          <ac:chgData name="Tor Monsen" userId="c616ca36-e85d-4336-b701-a6a6fbba0d1f" providerId="ADAL" clId="{8E5C6864-1012-4291-BFED-9BD35F261AE8}" dt="2021-11-18T06:57:34.629" v="431" actId="26606"/>
          <ac:picMkLst>
            <pc:docMk/>
            <pc:sldMk cId="1698368197" sldId="441"/>
            <ac:picMk id="6" creationId="{43FE4823-D41C-49A8-8753-CC4AD30CD17B}"/>
          </ac:picMkLst>
        </pc:picChg>
      </pc:sldChg>
      <pc:sldChg chg="del ord">
        <pc:chgData name="Tor Monsen" userId="c616ca36-e85d-4336-b701-a6a6fbba0d1f" providerId="ADAL" clId="{8E5C6864-1012-4291-BFED-9BD35F261AE8}" dt="2021-11-18T06:21:15.382" v="326" actId="2696"/>
        <pc:sldMkLst>
          <pc:docMk/>
          <pc:sldMk cId="3618105405" sldId="442"/>
        </pc:sldMkLst>
      </pc:sldChg>
      <pc:sldChg chg="addSp delSp modSp mod ord modClrScheme chgLayout">
        <pc:chgData name="Tor Monsen" userId="c616ca36-e85d-4336-b701-a6a6fbba0d1f" providerId="ADAL" clId="{8E5C6864-1012-4291-BFED-9BD35F261AE8}" dt="2021-11-18T06:57:57.039" v="435" actId="26606"/>
        <pc:sldMkLst>
          <pc:docMk/>
          <pc:sldMk cId="1560516197" sldId="450"/>
        </pc:sldMkLst>
        <pc:spChg chg="mod">
          <ac:chgData name="Tor Monsen" userId="c616ca36-e85d-4336-b701-a6a6fbba0d1f" providerId="ADAL" clId="{8E5C6864-1012-4291-BFED-9BD35F261AE8}" dt="2021-11-18T06:57:57.039" v="435" actId="26606"/>
          <ac:spMkLst>
            <pc:docMk/>
            <pc:sldMk cId="1560516197" sldId="450"/>
            <ac:spMk id="2" creationId="{5BB87BD7-41ED-44CA-B027-362430524323}"/>
          </ac:spMkLst>
        </pc:spChg>
        <pc:spChg chg="mod">
          <ac:chgData name="Tor Monsen" userId="c616ca36-e85d-4336-b701-a6a6fbba0d1f" providerId="ADAL" clId="{8E5C6864-1012-4291-BFED-9BD35F261AE8}" dt="2021-11-18T06:57:57.039" v="435" actId="26606"/>
          <ac:spMkLst>
            <pc:docMk/>
            <pc:sldMk cId="1560516197" sldId="450"/>
            <ac:spMk id="3" creationId="{18242DBC-4502-4885-B421-B1CB1D081D2A}"/>
          </ac:spMkLst>
        </pc:spChg>
        <pc:spChg chg="del">
          <ac:chgData name="Tor Monsen" userId="c616ca36-e85d-4336-b701-a6a6fbba0d1f" providerId="ADAL" clId="{8E5C6864-1012-4291-BFED-9BD35F261AE8}" dt="2021-11-18T06:57:57.039" v="435" actId="26606"/>
          <ac:spMkLst>
            <pc:docMk/>
            <pc:sldMk cId="1560516197" sldId="450"/>
            <ac:spMk id="4" creationId="{84AC5C6E-E95C-4E45-A36D-16448D402B1C}"/>
          </ac:spMkLst>
        </pc:spChg>
        <pc:picChg chg="add mod">
          <ac:chgData name="Tor Monsen" userId="c616ca36-e85d-4336-b701-a6a6fbba0d1f" providerId="ADAL" clId="{8E5C6864-1012-4291-BFED-9BD35F261AE8}" dt="2021-11-18T06:57:57.039" v="435" actId="26606"/>
          <ac:picMkLst>
            <pc:docMk/>
            <pc:sldMk cId="1560516197" sldId="450"/>
            <ac:picMk id="6" creationId="{8C11DE7E-5C53-496D-AD4A-F2E44132C285}"/>
          </ac:picMkLst>
        </pc:picChg>
      </pc:sldChg>
      <pc:sldChg chg="del">
        <pc:chgData name="Tor Monsen" userId="c616ca36-e85d-4336-b701-a6a6fbba0d1f" providerId="ADAL" clId="{8E5C6864-1012-4291-BFED-9BD35F261AE8}" dt="2021-11-18T06:26:32.864" v="344" actId="2696"/>
        <pc:sldMkLst>
          <pc:docMk/>
          <pc:sldMk cId="1556124148" sldId="452"/>
        </pc:sldMkLst>
      </pc:sldChg>
      <pc:sldChg chg="del ord">
        <pc:chgData name="Tor Monsen" userId="c616ca36-e85d-4336-b701-a6a6fbba0d1f" providerId="ADAL" clId="{8E5C6864-1012-4291-BFED-9BD35F261AE8}" dt="2021-11-18T06:26:40.311" v="345" actId="2696"/>
        <pc:sldMkLst>
          <pc:docMk/>
          <pc:sldMk cId="545995265" sldId="459"/>
        </pc:sldMkLst>
      </pc:sldChg>
      <pc:sldChg chg="del">
        <pc:chgData name="Tor Monsen" userId="c616ca36-e85d-4336-b701-a6a6fbba0d1f" providerId="ADAL" clId="{8E5C6864-1012-4291-BFED-9BD35F261AE8}" dt="2021-11-18T06:24:00.622" v="336" actId="2696"/>
        <pc:sldMkLst>
          <pc:docMk/>
          <pc:sldMk cId="296416770" sldId="471"/>
        </pc:sldMkLst>
      </pc:sldChg>
      <pc:sldChg chg="del">
        <pc:chgData name="Tor Monsen" userId="c616ca36-e85d-4336-b701-a6a6fbba0d1f" providerId="ADAL" clId="{8E5C6864-1012-4291-BFED-9BD35F261AE8}" dt="2021-11-18T06:25:55.711" v="341" actId="2696"/>
        <pc:sldMkLst>
          <pc:docMk/>
          <pc:sldMk cId="1494692434" sldId="473"/>
        </pc:sldMkLst>
      </pc:sldChg>
      <pc:sldChg chg="ord">
        <pc:chgData name="Tor Monsen" userId="c616ca36-e85d-4336-b701-a6a6fbba0d1f" providerId="ADAL" clId="{8E5C6864-1012-4291-BFED-9BD35F261AE8}" dt="2021-11-18T06:25:14.650" v="340"/>
        <pc:sldMkLst>
          <pc:docMk/>
          <pc:sldMk cId="3677481789" sldId="474"/>
        </pc:sldMkLst>
      </pc:sldChg>
      <pc:sldChg chg="ord">
        <pc:chgData name="Tor Monsen" userId="c616ca36-e85d-4336-b701-a6a6fbba0d1f" providerId="ADAL" clId="{8E5C6864-1012-4291-BFED-9BD35F261AE8}" dt="2021-11-18T06:24:57.630" v="338"/>
        <pc:sldMkLst>
          <pc:docMk/>
          <pc:sldMk cId="3694127313" sldId="475"/>
        </pc:sldMkLst>
      </pc:sldChg>
      <pc:sldChg chg="ord">
        <pc:chgData name="Tor Monsen" userId="c616ca36-e85d-4336-b701-a6a6fbba0d1f" providerId="ADAL" clId="{8E5C6864-1012-4291-BFED-9BD35F261AE8}" dt="2021-11-18T06:23:26.918" v="332"/>
        <pc:sldMkLst>
          <pc:docMk/>
          <pc:sldMk cId="1906647785" sldId="476"/>
        </pc:sldMkLst>
      </pc:sldChg>
      <pc:sldChg chg="addSp modSp new mod modClrScheme chgLayout">
        <pc:chgData name="Tor Monsen" userId="c616ca36-e85d-4336-b701-a6a6fbba0d1f" providerId="ADAL" clId="{8E5C6864-1012-4291-BFED-9BD35F261AE8}" dt="2021-11-18T07:00:45.094" v="524" actId="20577"/>
        <pc:sldMkLst>
          <pc:docMk/>
          <pc:sldMk cId="556034921" sldId="477"/>
        </pc:sldMkLst>
        <pc:spChg chg="mod">
          <ac:chgData name="Tor Monsen" userId="c616ca36-e85d-4336-b701-a6a6fbba0d1f" providerId="ADAL" clId="{8E5C6864-1012-4291-BFED-9BD35F261AE8}" dt="2021-11-18T06:56:57.539" v="426" actId="26606"/>
          <ac:spMkLst>
            <pc:docMk/>
            <pc:sldMk cId="556034921" sldId="477"/>
            <ac:spMk id="2" creationId="{6CBD7066-BDFF-41A3-B0D8-7EDC5C337E5C}"/>
          </ac:spMkLst>
        </pc:spChg>
        <pc:spChg chg="mod">
          <ac:chgData name="Tor Monsen" userId="c616ca36-e85d-4336-b701-a6a6fbba0d1f" providerId="ADAL" clId="{8E5C6864-1012-4291-BFED-9BD35F261AE8}" dt="2021-11-18T07:00:45.094" v="524" actId="20577"/>
          <ac:spMkLst>
            <pc:docMk/>
            <pc:sldMk cId="556034921" sldId="477"/>
            <ac:spMk id="3" creationId="{56FF6C3B-62B8-4C5B-A0CB-D72E07533064}"/>
          </ac:spMkLst>
        </pc:spChg>
        <pc:picChg chg="add mod">
          <ac:chgData name="Tor Monsen" userId="c616ca36-e85d-4336-b701-a6a6fbba0d1f" providerId="ADAL" clId="{8E5C6864-1012-4291-BFED-9BD35F261AE8}" dt="2021-11-18T06:57:04.646" v="427" actId="14100"/>
          <ac:picMkLst>
            <pc:docMk/>
            <pc:sldMk cId="556034921" sldId="477"/>
            <ac:picMk id="5" creationId="{9AB5CDE4-BA58-4520-A90D-8C09503C4C09}"/>
          </ac:picMkLst>
        </pc:picChg>
      </pc:sldChg>
      <pc:sldChg chg="addSp modSp new mod modClrScheme chgLayout">
        <pc:chgData name="Tor Monsen" userId="c616ca36-e85d-4336-b701-a6a6fbba0d1f" providerId="ADAL" clId="{8E5C6864-1012-4291-BFED-9BD35F261AE8}" dt="2021-11-18T06:56:10.796" v="422" actId="26606"/>
        <pc:sldMkLst>
          <pc:docMk/>
          <pc:sldMk cId="22305883" sldId="478"/>
        </pc:sldMkLst>
        <pc:spChg chg="mod">
          <ac:chgData name="Tor Monsen" userId="c616ca36-e85d-4336-b701-a6a6fbba0d1f" providerId="ADAL" clId="{8E5C6864-1012-4291-BFED-9BD35F261AE8}" dt="2021-11-18T06:56:10.796" v="422" actId="26606"/>
          <ac:spMkLst>
            <pc:docMk/>
            <pc:sldMk cId="22305883" sldId="478"/>
            <ac:spMk id="2" creationId="{26D1B343-90CB-46EA-84AA-B675D212901B}"/>
          </ac:spMkLst>
        </pc:spChg>
        <pc:spChg chg="mod ord">
          <ac:chgData name="Tor Monsen" userId="c616ca36-e85d-4336-b701-a6a6fbba0d1f" providerId="ADAL" clId="{8E5C6864-1012-4291-BFED-9BD35F261AE8}" dt="2021-11-18T06:56:10.796" v="422" actId="26606"/>
          <ac:spMkLst>
            <pc:docMk/>
            <pc:sldMk cId="22305883" sldId="478"/>
            <ac:spMk id="3" creationId="{5A9AC9E1-A89F-4681-A55C-CF15B9114AE0}"/>
          </ac:spMkLst>
        </pc:spChg>
        <pc:picChg chg="add mod">
          <ac:chgData name="Tor Monsen" userId="c616ca36-e85d-4336-b701-a6a6fbba0d1f" providerId="ADAL" clId="{8E5C6864-1012-4291-BFED-9BD35F261AE8}" dt="2021-11-18T06:56:10.796" v="422" actId="26606"/>
          <ac:picMkLst>
            <pc:docMk/>
            <pc:sldMk cId="22305883" sldId="478"/>
            <ac:picMk id="5" creationId="{9CD919A7-4D12-4E18-81EB-0056122AFA09}"/>
          </ac:picMkLst>
        </pc:picChg>
      </pc:sldChg>
    </pc:docChg>
  </pc:docChgLst>
  <pc:docChgLst>
    <pc:chgData name="Stig Mebust" userId="206ffc30-6e3b-4a09-b677-de83f911e5fd" providerId="ADAL" clId="{C6F305A9-BDE0-FA4E-9795-7DD2E7088C67}"/>
    <pc:docChg chg="custSel addSld modSld">
      <pc:chgData name="Stig Mebust" userId="206ffc30-6e3b-4a09-b677-de83f911e5fd" providerId="ADAL" clId="{C6F305A9-BDE0-FA4E-9795-7DD2E7088C67}" dt="2021-11-17T10:37:08.423" v="26" actId="1076"/>
      <pc:docMkLst>
        <pc:docMk/>
      </pc:docMkLst>
      <pc:sldChg chg="modSp mod">
        <pc:chgData name="Stig Mebust" userId="206ffc30-6e3b-4a09-b677-de83f911e5fd" providerId="ADAL" clId="{C6F305A9-BDE0-FA4E-9795-7DD2E7088C67}" dt="2021-11-17T10:33:00.593" v="1" actId="1076"/>
        <pc:sldMkLst>
          <pc:docMk/>
          <pc:sldMk cId="1698368197" sldId="441"/>
        </pc:sldMkLst>
        <pc:spChg chg="mod">
          <ac:chgData name="Stig Mebust" userId="206ffc30-6e3b-4a09-b677-de83f911e5fd" providerId="ADAL" clId="{C6F305A9-BDE0-FA4E-9795-7DD2E7088C67}" dt="2021-11-17T10:33:00.593" v="1" actId="1076"/>
          <ac:spMkLst>
            <pc:docMk/>
            <pc:sldMk cId="1698368197" sldId="441"/>
            <ac:spMk id="2" creationId="{5BB87BD7-41ED-44CA-B027-362430524323}"/>
          </ac:spMkLst>
        </pc:spChg>
        <pc:spChg chg="mod">
          <ac:chgData name="Stig Mebust" userId="206ffc30-6e3b-4a09-b677-de83f911e5fd" providerId="ADAL" clId="{C6F305A9-BDE0-FA4E-9795-7DD2E7088C67}" dt="2021-11-17T10:32:57.941" v="0" actId="1076"/>
          <ac:spMkLst>
            <pc:docMk/>
            <pc:sldMk cId="1698368197" sldId="441"/>
            <ac:spMk id="3" creationId="{18242DBC-4502-4885-B421-B1CB1D081D2A}"/>
          </ac:spMkLst>
        </pc:spChg>
      </pc:sldChg>
      <pc:sldChg chg="add">
        <pc:chgData name="Stig Mebust" userId="206ffc30-6e3b-4a09-b677-de83f911e5fd" providerId="ADAL" clId="{C6F305A9-BDE0-FA4E-9795-7DD2E7088C67}" dt="2021-11-17T10:33:18.145" v="2"/>
        <pc:sldMkLst>
          <pc:docMk/>
          <pc:sldMk cId="2082123449" sldId="472"/>
        </pc:sldMkLst>
      </pc:sldChg>
      <pc:sldChg chg="add">
        <pc:chgData name="Stig Mebust" userId="206ffc30-6e3b-4a09-b677-de83f911e5fd" providerId="ADAL" clId="{C6F305A9-BDE0-FA4E-9795-7DD2E7088C67}" dt="2021-11-17T10:33:18.145" v="2"/>
        <pc:sldMkLst>
          <pc:docMk/>
          <pc:sldMk cId="1494692434" sldId="473"/>
        </pc:sldMkLst>
      </pc:sldChg>
      <pc:sldChg chg="addSp delSp modSp new mod">
        <pc:chgData name="Stig Mebust" userId="206ffc30-6e3b-4a09-b677-de83f911e5fd" providerId="ADAL" clId="{C6F305A9-BDE0-FA4E-9795-7DD2E7088C67}" dt="2021-11-17T10:34:31.642" v="11" actId="1076"/>
        <pc:sldMkLst>
          <pc:docMk/>
          <pc:sldMk cId="3677481789" sldId="474"/>
        </pc:sldMkLst>
        <pc:spChg chg="del">
          <ac:chgData name="Stig Mebust" userId="206ffc30-6e3b-4a09-b677-de83f911e5fd" providerId="ADAL" clId="{C6F305A9-BDE0-FA4E-9795-7DD2E7088C67}" dt="2021-11-17T10:34:16.793" v="4" actId="478"/>
          <ac:spMkLst>
            <pc:docMk/>
            <pc:sldMk cId="3677481789" sldId="474"/>
            <ac:spMk id="2" creationId="{A83CC666-D70C-4140-9C5C-A904DFDCC5E8}"/>
          </ac:spMkLst>
        </pc:spChg>
        <pc:spChg chg="del">
          <ac:chgData name="Stig Mebust" userId="206ffc30-6e3b-4a09-b677-de83f911e5fd" providerId="ADAL" clId="{C6F305A9-BDE0-FA4E-9795-7DD2E7088C67}" dt="2021-11-17T10:34:18.443" v="5" actId="478"/>
          <ac:spMkLst>
            <pc:docMk/>
            <pc:sldMk cId="3677481789" sldId="474"/>
            <ac:spMk id="3" creationId="{444AE2A8-B387-E84B-9ECA-7668B3E89C09}"/>
          </ac:spMkLst>
        </pc:spChg>
        <pc:picChg chg="add mod">
          <ac:chgData name="Stig Mebust" userId="206ffc30-6e3b-4a09-b677-de83f911e5fd" providerId="ADAL" clId="{C6F305A9-BDE0-FA4E-9795-7DD2E7088C67}" dt="2021-11-17T10:34:31.642" v="11" actId="1076"/>
          <ac:picMkLst>
            <pc:docMk/>
            <pc:sldMk cId="3677481789" sldId="474"/>
            <ac:picMk id="5" creationId="{8A7F882F-DB64-B948-A069-5E486494B3F6}"/>
          </ac:picMkLst>
        </pc:picChg>
      </pc:sldChg>
      <pc:sldChg chg="addSp delSp modSp new mod">
        <pc:chgData name="Stig Mebust" userId="206ffc30-6e3b-4a09-b677-de83f911e5fd" providerId="ADAL" clId="{C6F305A9-BDE0-FA4E-9795-7DD2E7088C67}" dt="2021-11-17T10:36:05.897" v="19" actId="1076"/>
        <pc:sldMkLst>
          <pc:docMk/>
          <pc:sldMk cId="3694127313" sldId="475"/>
        </pc:sldMkLst>
        <pc:spChg chg="del">
          <ac:chgData name="Stig Mebust" userId="206ffc30-6e3b-4a09-b677-de83f911e5fd" providerId="ADAL" clId="{C6F305A9-BDE0-FA4E-9795-7DD2E7088C67}" dt="2021-11-17T10:35:49.189" v="13" actId="478"/>
          <ac:spMkLst>
            <pc:docMk/>
            <pc:sldMk cId="3694127313" sldId="475"/>
            <ac:spMk id="2" creationId="{EE0BD43C-80A0-E747-B857-AD9ADCB82F5A}"/>
          </ac:spMkLst>
        </pc:spChg>
        <pc:spChg chg="del">
          <ac:chgData name="Stig Mebust" userId="206ffc30-6e3b-4a09-b677-de83f911e5fd" providerId="ADAL" clId="{C6F305A9-BDE0-FA4E-9795-7DD2E7088C67}" dt="2021-11-17T10:35:50.791" v="14" actId="478"/>
          <ac:spMkLst>
            <pc:docMk/>
            <pc:sldMk cId="3694127313" sldId="475"/>
            <ac:spMk id="3" creationId="{C3712F5A-030A-D740-A946-46A4D0574119}"/>
          </ac:spMkLst>
        </pc:spChg>
        <pc:picChg chg="add mod">
          <ac:chgData name="Stig Mebust" userId="206ffc30-6e3b-4a09-b677-de83f911e5fd" providerId="ADAL" clId="{C6F305A9-BDE0-FA4E-9795-7DD2E7088C67}" dt="2021-11-17T10:36:05.897" v="19" actId="1076"/>
          <ac:picMkLst>
            <pc:docMk/>
            <pc:sldMk cId="3694127313" sldId="475"/>
            <ac:picMk id="5" creationId="{DE1159EE-4A8B-1042-8A31-5E4D7FA3F882}"/>
          </ac:picMkLst>
        </pc:picChg>
      </pc:sldChg>
      <pc:sldChg chg="addSp delSp modSp new mod">
        <pc:chgData name="Stig Mebust" userId="206ffc30-6e3b-4a09-b677-de83f911e5fd" providerId="ADAL" clId="{C6F305A9-BDE0-FA4E-9795-7DD2E7088C67}" dt="2021-11-17T10:37:08.423" v="26" actId="1076"/>
        <pc:sldMkLst>
          <pc:docMk/>
          <pc:sldMk cId="1906647785" sldId="476"/>
        </pc:sldMkLst>
        <pc:spChg chg="del">
          <ac:chgData name="Stig Mebust" userId="206ffc30-6e3b-4a09-b677-de83f911e5fd" providerId="ADAL" clId="{C6F305A9-BDE0-FA4E-9795-7DD2E7088C67}" dt="2021-11-17T10:36:33.373" v="21" actId="478"/>
          <ac:spMkLst>
            <pc:docMk/>
            <pc:sldMk cId="1906647785" sldId="476"/>
            <ac:spMk id="2" creationId="{038152F2-856A-B54A-B69F-E68DCD2C375F}"/>
          </ac:spMkLst>
        </pc:spChg>
        <pc:spChg chg="del">
          <ac:chgData name="Stig Mebust" userId="206ffc30-6e3b-4a09-b677-de83f911e5fd" providerId="ADAL" clId="{C6F305A9-BDE0-FA4E-9795-7DD2E7088C67}" dt="2021-11-17T10:36:35.673" v="22" actId="478"/>
          <ac:spMkLst>
            <pc:docMk/>
            <pc:sldMk cId="1906647785" sldId="476"/>
            <ac:spMk id="3" creationId="{DFCA583F-4D17-0343-8686-E21F90C3E0FC}"/>
          </ac:spMkLst>
        </pc:spChg>
        <pc:picChg chg="add mod">
          <ac:chgData name="Stig Mebust" userId="206ffc30-6e3b-4a09-b677-de83f911e5fd" providerId="ADAL" clId="{C6F305A9-BDE0-FA4E-9795-7DD2E7088C67}" dt="2021-11-17T10:37:08.423" v="26" actId="1076"/>
          <ac:picMkLst>
            <pc:docMk/>
            <pc:sldMk cId="1906647785" sldId="476"/>
            <ac:picMk id="5" creationId="{5BBEE1C1-4C58-6C41-A97D-17E6EFA971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8F39-2B7E-4B00-A0F9-C8135DE6FF66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EDC7A-0799-4A12-BC17-6D97D7FE96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59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DA071-2383-48B8-A091-8504B3EDD0C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91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29376949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29376949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19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29376949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29376949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3063240" cy="6858000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58662" y="1122363"/>
            <a:ext cx="7995138" cy="2387600"/>
          </a:xfrm>
        </p:spPr>
        <p:txBody>
          <a:bodyPr anchor="b"/>
          <a:lstStyle>
            <a:lvl1pPr algn="ctr">
              <a:defRPr sz="6000">
                <a:latin typeface="Bebas Neue Bold" panose="020B0606020202050201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58662" y="3602038"/>
            <a:ext cx="7995138" cy="1655762"/>
          </a:xfr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&lt;&lt;</a:t>
            </a:r>
            <a:r>
              <a:rPr lang="nb-NO" err="1"/>
              <a:t>Presantør</a:t>
            </a:r>
            <a:r>
              <a:rPr lang="nb-NO"/>
              <a:t>&gt;&gt;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4891" y="6356349"/>
            <a:ext cx="2230315" cy="365125"/>
          </a:xfrm>
        </p:spPr>
        <p:txBody>
          <a:bodyPr/>
          <a:lstStyle>
            <a:lvl1pPr algn="ctr">
              <a:defRPr>
                <a:latin typeface="Source Sans Pro" panose="020B0503030403020204" pitchFamily="34" charset="0"/>
              </a:defRPr>
            </a:lvl1pPr>
          </a:lstStyle>
          <a:p>
            <a:fld id="{746E545B-F7EC-48C4-8DDE-0EE4BE91E6E4}" type="datetimeFigureOut">
              <a:rPr lang="nb-NO" smtClean="0"/>
              <a:pPr/>
              <a:t>18.11.2021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81" y="137325"/>
            <a:ext cx="2749519" cy="8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29" y="140351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9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 Bold" panose="020B0606020202050201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409102"/>
            <a:ext cx="2743200" cy="365125"/>
          </a:xfrm>
        </p:spPr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409102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409102"/>
            <a:ext cx="2743200" cy="365125"/>
          </a:xfrm>
        </p:spPr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5" y="46953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1345710"/>
            <a:ext cx="6172200" cy="4515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63" y="140559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40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545B-F7EC-48C4-8DDE-0EE4BE91E6E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400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&lt;&lt;</a:t>
            </a:r>
            <a:r>
              <a:rPr lang="nb-NO" err="1"/>
              <a:t>Presantør</a:t>
            </a:r>
            <a:r>
              <a:rPr lang="nb-NO"/>
              <a:t>&gt;&gt;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40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2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Nytt godkjenningsprogram</a:t>
            </a:r>
            <a:br>
              <a:rPr lang="nb-NO"/>
            </a:br>
            <a:r>
              <a:rPr lang="nb-NO" err="1"/>
              <a:t>nrh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V/Tor Monsen</a:t>
            </a:r>
          </a:p>
          <a:p>
            <a:r>
              <a:rPr lang="nb-NO" dirty="0"/>
              <a:t>Leder fagteknisk utvalg</a:t>
            </a:r>
          </a:p>
        </p:txBody>
      </p:sp>
    </p:spTree>
    <p:extLst>
      <p:ext uri="{BB962C8B-B14F-4D97-AF65-F5344CB8AC3E}">
        <p14:creationId xmlns:p14="http://schemas.microsoft.com/office/powerpoint/2010/main" val="87641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AED723-C186-4000-BFAD-93A14408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212" y="811014"/>
            <a:ext cx="12217269" cy="52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0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BBEE1C1-4C58-6C41-A97D-17E6EFA97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2" y="1668875"/>
            <a:ext cx="6099858" cy="42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E1159EE-4A8B-1042-8A31-5E4D7FA3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6" y="1155056"/>
            <a:ext cx="9095773" cy="45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2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8A7F882F-DB64-B948-A069-5E486494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43" y="784197"/>
            <a:ext cx="4440582" cy="39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1B343-90CB-46EA-84AA-B675D212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Norske redningshunder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9AC9E1-A89F-4681-A55C-CF15B9114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Kjennetegnes ved flid</a:t>
            </a:r>
          </a:p>
          <a:p>
            <a:pPr marL="0" indent="0">
              <a:buNone/>
            </a:pPr>
            <a:r>
              <a:rPr lang="nb-NO"/>
              <a:t>Frivillighet – Lærevillighet – Innsatsvilje – Dyktighet</a:t>
            </a:r>
            <a:endParaRPr lang="nb-NO" dirty="0"/>
          </a:p>
        </p:txBody>
      </p:sp>
      <p:pic>
        <p:nvPicPr>
          <p:cNvPr id="5" name="Bilde 4" descr="Et bilde som inneholder snø, utendørs, brun&#10;&#10;Automatisk generert beskrivelse">
            <a:extLst>
              <a:ext uri="{FF2B5EF4-FFF2-40B4-BE49-F238E27FC236}">
                <a16:creationId xmlns:a16="http://schemas.microsoft.com/office/drawing/2014/main" id="{9CD919A7-4D12-4E18-81EB-0056122A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3839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D7066-BDFF-41A3-B0D8-7EDC5C33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Nytt godkjenningsprogram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FF6C3B-62B8-4C5B-A0CB-D72E07533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Mer praktisk rettet</a:t>
            </a:r>
          </a:p>
          <a:p>
            <a:pPr marL="0" indent="0">
              <a:buNone/>
            </a:pPr>
            <a:r>
              <a:rPr lang="nb-NO" dirty="0"/>
              <a:t>Bygd opp på Nasjonal veileder for redningstjenesten ved snøskredulykker og ved søk etter savnet person på land.</a:t>
            </a:r>
          </a:p>
          <a:p>
            <a:pPr marL="0" indent="0">
              <a:buNone/>
            </a:pPr>
            <a:r>
              <a:rPr lang="nb-NO" dirty="0"/>
              <a:t>Vi er en redningsorganisasjon som bruker hund til hjelp i arbeidet.</a:t>
            </a:r>
          </a:p>
        </p:txBody>
      </p:sp>
      <p:pic>
        <p:nvPicPr>
          <p:cNvPr id="5" name="Bilde 4" descr="Et bilde som inneholder utendørs, snø, natur, fjell&#10;&#10;Automatisk generert beskrivelse">
            <a:extLst>
              <a:ext uri="{FF2B5EF4-FFF2-40B4-BE49-F238E27FC236}">
                <a16:creationId xmlns:a16="http://schemas.microsoft.com/office/drawing/2014/main" id="{9AB5CDE4-BA58-4520-A90D-8C09503C4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r="4360" b="-3"/>
          <a:stretch/>
        </p:blipFill>
        <p:spPr>
          <a:xfrm>
            <a:off x="6172200" y="1825625"/>
            <a:ext cx="479126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0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7BD7-41ED-44CA-B027-36243052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MÅLSETTING MED </a:t>
            </a:r>
            <a:br>
              <a:rPr lang="nb-NO"/>
            </a:br>
            <a:r>
              <a:rPr lang="nb-NO"/>
              <a:t>GODKJENNINGSPROGRAMMET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242DBC-4502-4885-B421-B1CB1D08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000"/>
              <a:t>NRH sin visjon er: 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Spisskompetanse på søk etter savnede – en ledende aktør i redningstjenesten. </a:t>
            </a:r>
            <a:endParaRPr lang="en-US" sz="2000"/>
          </a:p>
          <a:p>
            <a:pPr marL="0" indent="0">
              <a:buNone/>
            </a:pPr>
            <a:r>
              <a:rPr lang="nb-NO" sz="2000"/>
              <a:t>Godkjenningsprogrammet angir Hovedstyrets rammer for å sikre at vi utdanner hundeførere i tråd med denne visjonen. </a:t>
            </a:r>
            <a:endParaRPr lang="en-US" sz="2000"/>
          </a:p>
          <a:p>
            <a:pPr marL="0" indent="0">
              <a:buNone/>
            </a:pPr>
            <a:r>
              <a:rPr lang="nb-NO" sz="2000"/>
              <a:t>Videre skal programmet sørge for at hundeekvipasjene i NRH har relevant, kvalitetssikret og godkjent utdanning for å bistå den frivillige redningstjenesten og våre oppdragsgivere med å finne savnede personer.</a:t>
            </a: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6" name="Bilde 5" descr="Et bilde som inneholder utendørs, snø, hund, gå på ski&#10;&#10;Automatisk generert beskrivelse">
            <a:extLst>
              <a:ext uri="{FF2B5EF4-FFF2-40B4-BE49-F238E27FC236}">
                <a16:creationId xmlns:a16="http://schemas.microsoft.com/office/drawing/2014/main" id="{43FE4823-D41C-49A8-8753-CC4AD30C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16735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36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7BD7-41ED-44CA-B027-36243052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MÅL MED ARBEIDET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242DBC-4502-4885-B421-B1CB1D08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000"/>
              <a:t>Endre godkjenningsprogrammet fra et testprogram til et utdanningsprogram: </a:t>
            </a:r>
            <a:br>
              <a:rPr lang="nb-NO" sz="2000"/>
            </a:br>
            <a:endParaRPr lang="nb-NO" sz="2000"/>
          </a:p>
          <a:p>
            <a:r>
              <a:rPr lang="nb-NO" sz="2000"/>
              <a:t>Vi utdanner redningsmannskap til bruk i den frivillige redningstjenesten</a:t>
            </a:r>
            <a:br>
              <a:rPr lang="nb-NO" sz="2000"/>
            </a:br>
            <a:endParaRPr lang="nb-NO" sz="2000"/>
          </a:p>
          <a:p>
            <a:r>
              <a:rPr lang="nb-NO" sz="2000"/>
              <a:t>Dagens program har mye bra, men vi har ingen kontroll på om hundeførerne er gitt opplæring i alle øvelser/moment. </a:t>
            </a:r>
            <a:br>
              <a:rPr lang="nb-NO" sz="2000"/>
            </a:br>
            <a:endParaRPr lang="nb-NO" sz="2000"/>
          </a:p>
          <a:p>
            <a:r>
              <a:rPr lang="nb-NO" sz="2000"/>
              <a:t>Samkjøre vår utdanning med forventningene som stilles (som beskrevet i veilederne)</a:t>
            </a: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6" name="Bilde 5" descr="Et bilde som inneholder snø, person, utendørs, personer&#10;&#10;Automatisk generert beskrivelse">
            <a:extLst>
              <a:ext uri="{FF2B5EF4-FFF2-40B4-BE49-F238E27FC236}">
                <a16:creationId xmlns:a16="http://schemas.microsoft.com/office/drawing/2014/main" id="{8C11DE7E-5C53-496D-AD4A-F2E44132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0797"/>
            <a:ext cx="5181600" cy="3380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5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F1A3523-CCD9-CF43-9424-D1E33B616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3" y="237674"/>
            <a:ext cx="10850791" cy="62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EDF15960-E081-F64E-9D4E-F06C4A72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006DBDB-74BF-754A-9F09-738E2418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7" y="327454"/>
            <a:ext cx="9854513" cy="59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5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13CBADE-3D1E-47E2-BD9A-79B7F7C2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0576C63-74B8-5945-A60B-9B099912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5398" y="-867508"/>
            <a:ext cx="22477596" cy="126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92ACF1-EC1C-486A-8320-E2664D41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064" y="615377"/>
            <a:ext cx="13130240" cy="56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0315"/>
      </p:ext>
    </p:extLst>
  </p:cSld>
  <p:clrMapOvr>
    <a:masterClrMapping/>
  </p:clrMapOvr>
</p:sld>
</file>

<file path=ppt/theme/theme1.xml><?xml version="1.0" encoding="utf-8"?>
<a:theme xmlns:a="http://schemas.openxmlformats.org/drawingml/2006/main" name="NRH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H PP_mal.potx" id="{3D66490B-E032-412F-B72E-B4372A23F53E}" vid="{5766954C-0975-4599-85BD-3E425943FF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ev" ma:contentTypeID="0x010100A182EC597BE74AE495D5E4BEEF959268005927695DED7915499DC7A0E10EF09B48" ma:contentTypeVersion="12" ma:contentTypeDescription="" ma:contentTypeScope="" ma:versionID="a3e5cae84d1ce911c68010f7b364da23">
  <xsd:schema xmlns:xsd="http://www.w3.org/2001/XMLSchema" xmlns:xs="http://www.w3.org/2001/XMLSchema" xmlns:p="http://schemas.microsoft.com/office/2006/metadata/properties" xmlns:ns1="http://schemas.microsoft.com/sharepoint/v3" xmlns:ns2="557d8cf5-74aa-457a-95db-53615d053f64" targetNamespace="http://schemas.microsoft.com/office/2006/metadata/properties" ma:root="true" ma:fieldsID="b7f59dd6df11a2a8d1cde8a47254837e" ns1:_="" ns2:_="">
    <xsd:import namespace="http://schemas.microsoft.com/sharepoint/v3"/>
    <xsd:import namespace="557d8cf5-74aa-457a-95db-53615d053f64"/>
    <xsd:element name="properties">
      <xsd:complexType>
        <xsd:sequence>
          <xsd:element name="documentManagement">
            <xsd:complexType>
              <xsd:all>
                <xsd:element ref="ns2:RK_Prosjektnummer" minOccurs="0"/>
                <xsd:element ref="ns2:RK_StatusTaxHTField0" minOccurs="0"/>
                <xsd:element ref="ns2:TaxCatchAll" minOccurs="0"/>
                <xsd:element ref="ns2:TaxCatchAllLabel" minOccurs="0"/>
                <xsd:element ref="ns2:RK_OrganisasjonsenhetTaxHTField0" minOccurs="0"/>
                <xsd:element ref="ns2:RK_EmneordTaxHTField0" minOccurs="0"/>
                <xsd:element ref="ns2:RK_Ar" minOccurs="0"/>
                <xsd:element ref="ns2:TaxKeywordTaxHTField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20" nillable="true" ma:displayName="Beskrivelse" ma:description="En beskrivelse av dokumentsett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d8cf5-74aa-457a-95db-53615d053f64" elementFormDefault="qualified">
    <xsd:import namespace="http://schemas.microsoft.com/office/2006/documentManagement/types"/>
    <xsd:import namespace="http://schemas.microsoft.com/office/infopath/2007/PartnerControls"/>
    <xsd:element name="RK_Prosjektnummer" ma:index="8" nillable="true" ma:displayName="Prosjektnummer" ma:internalName="RK_Prosjektnummer">
      <xsd:simpleType>
        <xsd:restriction base="dms:Text">
          <xsd:maxLength value="255"/>
        </xsd:restriction>
      </xsd:simpleType>
    </xsd:element>
    <xsd:element name="RK_StatusTaxHTField0" ma:index="9" nillable="true" ma:taxonomy="true" ma:internalName="RK_StatusTaxHTField0" ma:taxonomyFieldName="RK_Status" ma:displayName="Status" ma:fieldId="{de436840-aadf-4018-8626-cdf1aceddaaf}" ma:taxonomyMulti="true" ma:sspId="1530352a-ac41-4fbd-90f0-f75dc8036244" ma:termSetId="cf406b72-d130-4c7e-bca2-24c3d96d89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edd64ef1-095e-4646-9809-a2ad0593e3b2}" ma:internalName="TaxCatchAll" ma:showField="CatchAllData" ma:web="ec710e44-fbd4-4639-8246-6cfafc900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edd64ef1-095e-4646-9809-a2ad0593e3b2}" ma:internalName="TaxCatchAllLabel" ma:readOnly="true" ma:showField="CatchAllDataLabel" ma:web="ec710e44-fbd4-4639-8246-6cfafc900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K_OrganisasjonsenhetTaxHTField0" ma:index="13" nillable="true" ma:taxonomy="true" ma:internalName="RK_OrganisasjonsenhetTaxHTField0" ma:taxonomyFieldName="RK_Organisasjonsenhet" ma:displayName="Organisatorisk tilhørighet" ma:fieldId="{ffec9b57-c057-4bd1-b772-6ba4c34805a2}" ma:taxonomyMulti="true" ma:sspId="1530352a-ac41-4fbd-90f0-f75dc8036244" ma:termSetId="5319f4ed-29e4-4a4c-86d8-e2bca6b2ec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K_EmneordTaxHTField0" ma:index="15" nillable="true" ma:taxonomy="true" ma:internalName="RK_EmneordTaxHTField0" ma:taxonomyFieldName="RK_Emneord" ma:displayName="Emneord" ma:fieldId="{e6fb3dad-ef0f-4f30-9a2c-843598e934e2}" ma:taxonomyMulti="true" ma:sspId="1530352a-ac41-4fbd-90f0-f75dc8036244" ma:termSetId="01a64eb3-aad1-40f1-ab36-6d820bd642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K_Ar" ma:index="17" nillable="true" ma:displayName="År" ma:internalName="RK_Ar">
      <xsd:simpleType>
        <xsd:restriction base="dms:Text">
          <xsd:maxLength value="255"/>
        </xsd:restriction>
      </xsd:simpleType>
    </xsd:element>
    <xsd:element name="TaxKeywordTaxHTField" ma:index="18" nillable="true" ma:taxonomy="true" ma:internalName="TaxKeywordTaxHTField" ma:taxonomyFieldName="TaxKeyword" ma:displayName="Nøkkelord" ma:fieldId="{23f27201-bee3-471e-b2e7-b64fd8b7ca38}" ma:taxonomyMulti="true" ma:sspId="1530352a-ac41-4fbd-90f0-f75dc803624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K_StatusTaxHTField0 xmlns="557d8cf5-74aa-457a-95db-53615d053f64">
      <Terms xmlns="http://schemas.microsoft.com/office/infopath/2007/PartnerControls"/>
    </RK_StatusTaxHTField0>
    <DocumentSetDescription xmlns="http://schemas.microsoft.com/sharepoint/v3" xsi:nil="true"/>
    <RK_OrganisasjonsenhetTaxHTField0 xmlns="557d8cf5-74aa-457a-95db-53615d053f64">
      <Terms xmlns="http://schemas.microsoft.com/office/infopath/2007/PartnerControls"/>
    </RK_OrganisasjonsenhetTaxHTField0>
    <RK_Prosjektnummer xmlns="557d8cf5-74aa-457a-95db-53615d053f64" xsi:nil="true"/>
    <RK_EmneordTaxHTField0 xmlns="557d8cf5-74aa-457a-95db-53615d053f64">
      <Terms xmlns="http://schemas.microsoft.com/office/infopath/2007/PartnerControls"/>
    </RK_EmneordTaxHTField0>
    <TaxCatchAll xmlns="557d8cf5-74aa-457a-95db-53615d053f64">
      <Value>22</Value>
      <Value>21</Value>
    </TaxCatchAll>
    <TaxKeywordTaxHTField xmlns="557d8cf5-74aa-457a-95db-53615d053f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16:9 format</TermName>
          <TermId xmlns="http://schemas.microsoft.com/office/infopath/2007/PartnerControls">b93a9e6e-c1cb-4bce-90c6-cc9afc958a72</TermId>
        </TermInfo>
        <TermInfo xmlns="http://schemas.microsoft.com/office/infopath/2007/PartnerControls">
          <TermName xmlns="http://schemas.microsoft.com/office/infopath/2007/PartnerControls">mal</TermName>
          <TermId xmlns="http://schemas.microsoft.com/office/infopath/2007/PartnerControls">48f9fa7f-2b5f-4c7f-a82c-e2c2c78425ff</TermId>
        </TermInfo>
      </Terms>
    </TaxKeywordTaxHTField>
    <RK_Ar xmlns="557d8cf5-74aa-457a-95db-53615d053f64" xsi:nil="true"/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SharedContentType xmlns="Microsoft.SharePoint.Taxonomy.ContentTypeSync" SourceId="1530352a-ac41-4fbd-90f0-f75dc8036244" ContentTypeId="0x010100A182EC597BE74AE495D5E4BEEF959268" PreviousValue="false"/>
</file>

<file path=customXml/itemProps1.xml><?xml version="1.0" encoding="utf-8"?>
<ds:datastoreItem xmlns:ds="http://schemas.openxmlformats.org/officeDocument/2006/customXml" ds:itemID="{E1E2FC2D-4A1A-4C63-9693-6CE53822D8A6}"/>
</file>

<file path=customXml/itemProps2.xml><?xml version="1.0" encoding="utf-8"?>
<ds:datastoreItem xmlns:ds="http://schemas.openxmlformats.org/officeDocument/2006/customXml" ds:itemID="{9C7BDAA3-8D33-4C33-A133-65D4A16BC3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D9CBE-6EC3-4C7A-8CF6-920D963E95C0}">
  <ds:schemaRefs>
    <ds:schemaRef ds:uri="1084ae19-6c81-46fe-bd81-101fc0b1f862"/>
    <ds:schemaRef ds:uri="fdb2e7d8-9266-494d-b350-09161a15da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9665385-A266-49A5-8760-9A37D0018E3F}"/>
</file>

<file path=customXml/itemProps5.xml><?xml version="1.0" encoding="utf-8"?>
<ds:datastoreItem xmlns:ds="http://schemas.openxmlformats.org/officeDocument/2006/customXml" ds:itemID="{CDBA758D-4FF5-4E4B-8FFD-DF73AACA6BC7}"/>
</file>

<file path=docProps/app.xml><?xml version="1.0" encoding="utf-8"?>
<Properties xmlns="http://schemas.openxmlformats.org/officeDocument/2006/extended-properties" xmlns:vt="http://schemas.openxmlformats.org/officeDocument/2006/docPropsVTypes">
  <Template>NRH-tema</Template>
  <TotalTime>47</TotalTime>
  <Words>188</Words>
  <Application>Microsoft Office PowerPoint</Application>
  <PresentationFormat>Widescreen</PresentationFormat>
  <Paragraphs>22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Bebas Neue Bold</vt:lpstr>
      <vt:lpstr>Calibri</vt:lpstr>
      <vt:lpstr>Source Sans Pro</vt:lpstr>
      <vt:lpstr>NRH-tema</vt:lpstr>
      <vt:lpstr>Nytt godkjenningsprogram nrh</vt:lpstr>
      <vt:lpstr>Norske redningshunder</vt:lpstr>
      <vt:lpstr>Nytt godkjenningsprogram</vt:lpstr>
      <vt:lpstr>MÅLSETTING MED  GODKJENNINGSPROGRAMMET</vt:lpstr>
      <vt:lpstr>MÅL MED ARBEIDET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godkjenningsprogram nrh</dc:title>
  <dc:creator>Stig Mebust</dc:creator>
  <cp:keywords>MAL; 16:9 format;</cp:keywords>
  <cp:lastModifiedBy>Tor Monsen</cp:lastModifiedBy>
  <cp:revision>3</cp:revision>
  <dcterms:created xsi:type="dcterms:W3CDTF">2021-11-17T10:30:12Z</dcterms:created>
  <dcterms:modified xsi:type="dcterms:W3CDTF">2021-11-18T07:00:52Z</dcterms:modified>
  <cp:category>Norske Redningshunder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0x010100A182EC597BE74AE495D5E4BEEF959268005927695DED7915499DC7A0E10EF09B48</vt:lpwstr>
  </property>
  <property fmtid="{D5CDD505-2E9C-101B-9397-08002B2CF9AE}" pid="3" name="TaxKeyword">
    <vt:lpwstr>22;#16:9 format|b93a9e6e-c1cb-4bce-90c6-cc9afc958a72;#21;#mal|48f9fa7f-2b5f-4c7f-a82c-e2c2c78425ff</vt:lpwstr>
  </property>
</Properties>
</file>